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>
        <p:scale>
          <a:sx n="71" d="100"/>
          <a:sy n="71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CF64-DFA7-442A-825E-82CCCAAE620A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5DCA-6DCE-47F1-BAC4-9EB3F51DF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1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4E8BAE-E260-4F25-916A-6997A76B527F}" type="datetimeFigureOut">
              <a:rPr lang="pl-PL" smtClean="0"/>
              <a:t>2014-06-24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E8E9F-FCCD-4D3C-BD02-DD4D752685DD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7036295" cy="2251579"/>
          </a:xfrm>
        </p:spPr>
        <p:txBody>
          <a:bodyPr/>
          <a:lstStyle/>
          <a:p>
            <a:r>
              <a:rPr lang="pl-PL" sz="7200" dirty="0" smtClean="0">
                <a:latin typeface="Comic Sans MS" panose="030F0702030302020204" pitchFamily="66" charset="0"/>
              </a:rPr>
              <a:t>Dni Kultury, Nauki i Sportu</a:t>
            </a:r>
            <a:endParaRPr lang="pl-PL" sz="7200" dirty="0"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9836516">
            <a:off x="3449507" y="4266473"/>
            <a:ext cx="5174723" cy="1123336"/>
          </a:xfrm>
        </p:spPr>
        <p:txBody>
          <a:bodyPr>
            <a:normAutofit fontScale="92500"/>
          </a:bodyPr>
          <a:lstStyle/>
          <a:p>
            <a:r>
              <a:rPr lang="pl-PL" sz="3600" i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Publicznym Gimnazjum w Kościerzycach :) </a:t>
            </a:r>
            <a:endParaRPr lang="pl-PL" sz="3600" i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26645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11.06.2014- 15.06.2014</a:t>
            </a:r>
            <a:endParaRPr lang="pl-PL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22993"/>
            <a:ext cx="6336704" cy="31899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,,OMNIBUS”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619">
            <a:off x="4807307" y="3557228"/>
            <a:ext cx="3624064" cy="2718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332">
            <a:off x="350174" y="3104676"/>
            <a:ext cx="4322874" cy="3242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90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7874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Oraz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95736" y="602738"/>
            <a:ext cx="66967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,,Dzieciaki Górą”</a:t>
            </a:r>
            <a:endParaRPr lang="pl-PL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029">
            <a:off x="336822" y="1916832"/>
            <a:ext cx="4008107" cy="300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697">
            <a:off x="4427984" y="3068960"/>
            <a:ext cx="4392149" cy="329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37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211509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latin typeface="Comic Sans MS" panose="030F0702030302020204" pitchFamily="66" charset="0"/>
              </a:rPr>
              <a:t>Dzień trzeci i czwarty!!!</a:t>
            </a:r>
          </a:p>
        </p:txBody>
      </p:sp>
    </p:spTree>
    <p:extLst>
      <p:ext uri="{BB962C8B-B14F-4D97-AF65-F5344CB8AC3E}">
        <p14:creationId xmlns:p14="http://schemas.microsoft.com/office/powerpoint/2010/main" val="2739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692696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Comic Sans MS" panose="030F0702030302020204" pitchFamily="66" charset="0"/>
              </a:rPr>
              <a:t>Trzeciego dnia odbyły się igrzyska olimpijskie</a:t>
            </a:r>
            <a:endParaRPr lang="pl-PL" sz="44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9246"/>
            <a:ext cx="4392149" cy="3294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37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76470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atin typeface="Comic Sans MS" panose="030F0702030302020204" pitchFamily="66" charset="0"/>
              </a:rPr>
              <a:t>Zapłonął ogień </a:t>
            </a:r>
            <a:r>
              <a:rPr lang="pl-PL" sz="5400" b="1" dirty="0" smtClean="0">
                <a:latin typeface="Comic Sans MS" panose="030F0702030302020204" pitchFamily="66" charset="0"/>
              </a:rPr>
              <a:t>olimpijski </a:t>
            </a:r>
            <a:endParaRPr lang="pl-PL" sz="54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6" y="2519029"/>
            <a:ext cx="5029718" cy="377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70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260648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Comic Sans MS" panose="030F0702030302020204" pitchFamily="66" charset="0"/>
              </a:rPr>
              <a:t>A zatem zostały zorganizowane zawody sportowe: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- piłka nożna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- piłka ręczna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- ping-pong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- piłka siatkowa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- ringo</a:t>
            </a:r>
          </a:p>
          <a:p>
            <a:r>
              <a:rPr lang="pl-PL" sz="40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965">
            <a:off x="3952622" y="2806257"/>
            <a:ext cx="4788069" cy="359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89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556792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latin typeface="Comic Sans MS" panose="030F0702030302020204" pitchFamily="66" charset="0"/>
              </a:rPr>
              <a:t>Dzień piąty!!!</a:t>
            </a:r>
            <a:endParaRPr lang="pl-PL" sz="9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80920" cy="3384376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Piątego dnia </a:t>
            </a:r>
            <a:b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Szydłowicach </a:t>
            </a:r>
            <a:b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odbył się przegląd piosenki </a:t>
            </a:r>
            <a:b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pt. Kraina Łagodności</a:t>
            </a:r>
            <a:endParaRPr lang="pl-PL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183697" cy="2217011"/>
          </a:xfrm>
        </p:spPr>
      </p:pic>
    </p:spTree>
    <p:extLst>
      <p:ext uri="{BB962C8B-B14F-4D97-AF65-F5344CB8AC3E}">
        <p14:creationId xmlns:p14="http://schemas.microsoft.com/office/powerpoint/2010/main" val="3013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052736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Comic Sans MS" panose="030F0702030302020204" pitchFamily="66" charset="0"/>
              </a:rPr>
              <a:t>Wystąpili w nim: </a:t>
            </a:r>
          </a:p>
          <a:p>
            <a:endParaRPr lang="pl-PL" sz="4400" b="1" dirty="0" smtClean="0">
              <a:latin typeface="Comic Sans MS" panose="030F0702030302020204" pitchFamily="66" charset="0"/>
            </a:endParaRPr>
          </a:p>
          <a:p>
            <a:r>
              <a:rPr lang="pl-PL" sz="4400" b="1" dirty="0">
                <a:latin typeface="Comic Sans MS" panose="030F0702030302020204" pitchFamily="66" charset="0"/>
              </a:rPr>
              <a:t>-</a:t>
            </a:r>
            <a:r>
              <a:rPr lang="pl-PL" sz="4400" b="1" dirty="0" smtClean="0">
                <a:latin typeface="Comic Sans MS" panose="030F0702030302020204" pitchFamily="66" charset="0"/>
              </a:rPr>
              <a:t>zespoły muzyczne z poszczególnych szkół</a:t>
            </a:r>
          </a:p>
          <a:p>
            <a:r>
              <a:rPr lang="pl-PL" sz="4400" b="1" dirty="0" smtClean="0">
                <a:latin typeface="Comic Sans MS" panose="030F0702030302020204" pitchFamily="66" charset="0"/>
              </a:rPr>
              <a:t>-artyści indywidualni</a:t>
            </a:r>
            <a:endParaRPr lang="pl-PL" sz="4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212850"/>
            <a:ext cx="40354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5536"/>
            <a:ext cx="2742952" cy="27210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7" b="89665" l="224" r="97982">
                        <a14:foregroundMark x1="2466" y1="16760" x2="97085" y2="15642"/>
                        <a14:foregroundMark x1="96861" y1="15642" x2="97758" y2="81844"/>
                        <a14:foregroundMark x1="97534" y1="80726" x2="224" y2="82402"/>
                        <a14:foregroundMark x1="1345" y1="16201" x2="1570" y2="72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01" y="4221088"/>
            <a:ext cx="42481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362456"/>
          </a:xfrm>
        </p:spPr>
        <p:txBody>
          <a:bodyPr/>
          <a:lstStyle/>
          <a:p>
            <a:r>
              <a:rPr lang="pl-PL" sz="8000" dirty="0" smtClean="0">
                <a:latin typeface="Comic Sans MS" panose="030F0702030302020204" pitchFamily="66" charset="0"/>
              </a:rPr>
              <a:t>Dziękuję za uwagę:) </a:t>
            </a:r>
            <a:endParaRPr lang="pl-PL" sz="8000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7772400" cy="1509712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Wykonała: Nela Makowska</a:t>
            </a: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227961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atin typeface="Comic Sans MS" panose="030F0702030302020204" pitchFamily="66" charset="0"/>
              </a:rPr>
              <a:t>Pierwszy dzień!!!</a:t>
            </a:r>
            <a:endParaRPr lang="pl-PL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1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8568952" cy="1335360"/>
          </a:xfrm>
        </p:spPr>
        <p:txBody>
          <a:bodyPr>
            <a:normAutofit fontScale="85000" lnSpcReduction="20000"/>
          </a:bodyPr>
          <a:lstStyle/>
          <a:p>
            <a:r>
              <a:rPr lang="pl-PL" sz="4000" b="1" dirty="0" smtClean="0">
                <a:latin typeface="Comic Sans MS" panose="030F0702030302020204" pitchFamily="66" charset="0"/>
              </a:rPr>
              <a:t>Pierwszego dnia odbył się ,,Sejmik Samorządowy”. Uczestniczyły w nim szkoły podstawowe z naszej gminy</a:t>
            </a:r>
            <a:r>
              <a:rPr lang="pl-PL" sz="4000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835696" y="2007755"/>
            <a:ext cx="6696744" cy="3842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9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1412776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b="1" dirty="0" smtClean="0">
                <a:latin typeface="Comic Sans MS" panose="030F0702030302020204" pitchFamily="66" charset="0"/>
              </a:rPr>
              <a:t>PSP Czepielowice,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b="1" dirty="0" smtClean="0">
                <a:latin typeface="Comic Sans MS" panose="030F0702030302020204" pitchFamily="66" charset="0"/>
              </a:rPr>
              <a:t>PSP Mąkoszyce,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b="1" dirty="0" smtClean="0">
                <a:latin typeface="Comic Sans MS" panose="030F0702030302020204" pitchFamily="66" charset="0"/>
              </a:rPr>
              <a:t>PSP Lubsza,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b="1" dirty="0" smtClean="0">
                <a:latin typeface="Comic Sans MS" panose="030F0702030302020204" pitchFamily="66" charset="0"/>
              </a:rPr>
              <a:t>PSP Dobrzyń,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b="1" dirty="0" smtClean="0">
                <a:latin typeface="Comic Sans MS" panose="030F0702030302020204" pitchFamily="66" charset="0"/>
              </a:rPr>
              <a:t>PSP Michałowice.</a:t>
            </a:r>
            <a:endParaRPr lang="pl-PL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433">
            <a:off x="4294823" y="486209"/>
            <a:ext cx="4512271" cy="338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320">
            <a:off x="325263" y="341677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223811" y="41851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W tym samym czasie był pokaz twórczości artystycznej dzieci z podstawówek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687627">
            <a:off x="5109128" y="4484816"/>
            <a:ext cx="3553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Bradley Hand ITC" panose="03070402050302030203" pitchFamily="66" charset="0"/>
              </a:rPr>
              <a:t>Występowały przepięknie</a:t>
            </a:r>
            <a:r>
              <a:rPr lang="pl-PL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!</a:t>
            </a:r>
            <a:endParaRPr lang="pl-PL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85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33" y="1412776"/>
            <a:ext cx="5588991" cy="4191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467544" y="247581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latin typeface="Comic Sans MS" panose="030F0702030302020204" pitchFamily="66" charset="0"/>
              </a:rPr>
              <a:t>Oraz forum miłośników książki</a:t>
            </a:r>
            <a:endParaRPr lang="pl-PL" sz="4800" b="1" dirty="0">
              <a:latin typeface="Comic Sans MS" panose="030F0702030302020204" pitchFamily="66" charset="0"/>
            </a:endParaRPr>
          </a:p>
        </p:txBody>
      </p:sp>
      <p:sp>
        <p:nvSpPr>
          <p:cNvPr id="7" name="AutoShape 2" descr="data:image/jpeg;base64,/9j/4AAQSkZJRgABAQAAAQABAAD/2wCEAAkGBxQSEhUUExQUFRUVFxQUFRcWFxgUGBcYFBQXFhQYFBUYHCggGBwlHBQVITEhJSkrLi4uFx8zODQsNygtLisBCgoKDg0OGhAQGywkICQsLCwsLCwsLCwsLCwsLCwsLCwsLCwsLCwsLCwsLCwsLCwsLCwsLCwsLCwsLCwsLCwsLP/AABEIAOEA4QMBEQACEQEDEQH/xAAbAAABBQEBAAAAAAAAAAAAAAAAAgMEBQYBB//EAEgQAAEDAgMEBwMICAQFBQAAAAEAAgMEERIhMQUGQVETImFxgZGhBzKxFCNCYpKi0fAzUnJzgrLB4RVTY8I0Q5PT8SQ1g7PD/8QAGgEBAAMBAQEAAAAAAAAAAAAAAAECAwQFBv/EADkRAAIBAgQCCAUEAQMFAQAAAAABAgMRBBIhMUFRBRMyYXGBkdEiobHB8BRC4fFSFTNyQ5LC0uIj/9oADAMBAAIRAxEAPwD3FACAEAIAQAgBACA4UBxVJO3U3sQcxhRmRNhSsQCAEAIAQAgBACAEAIAQAgBACAEAIAQAgBACAEAIAQAgEPcqSZKQgyKmYmwGcKXUihlYiR91nOVyUhHSgKnWKJazFRVKvCvwKuJJDlupJlBJkHNQ5xRNg6Uc06yPMWYoFWTTIOqQCAEAIAQAgBACAEAIAQAgBACAEAIAQHLqLgTI+yrKViUMSPWMpFkNOesnIukNFZkjUkyxlVsaRgMdKsOsNMgts9lZVrFXTuLbUklWWIbZV00hfTK7qXK5BbHqVIhokxuXVCTM2iS0rrizNilYAgBACAEAIAQAgBACAEAIAQAgBAJcVVsCcSi5YYnKwqNkxRF6Rc2Y1ynC9Q5oZWJll5KlSouBaMSKSuSTN0hCzbLiHPssJzsXUbnYpVNKrqROmPteuqM7mDjYksXQmlqzJnavaDImF7je1gGtzc5ziA1jBxcSQB3relVpt2Ul6mUgoq6YEdPCyJryA0tlMtifdbL1GhpOQFi4XNr6X9CDTWhmyymlDQXHQePgAMyeFlcgZp6vEbOY+MkXGLDmONsLjn2FASkBy6ACVDYDEozA6rAEAIAQAgBACAEBwqGBtyzZZDJfZZOdixBmlN1w1KjbNoxQ0HrJSL5RJkVXULKAkuVHItYbLlm5F1EQ56xcy6iMvzXPN5jaOg4xXjoZy1Gdp7UipYnSzODWt56k8A0ak9gXRBybUIK8nw9+456kkjGf4rX7QuYiKSn4PcMUjhwIboPzYlRW/T4f/fbqT5LSK/PxI4nNsgO3djdLhkq6iTC3GS6Q+85xDcPKwa/zCLpCpGlmp0oxu7aLglrf1Rm5rmWTN2MLT0VXVs4i0xLbjMXaRY52WcOmaql8UY+ln8mSWey98aqFsZq8M0JYyQzMbhdGHjIzxj6OvXbkNSBqvSWOk5ONJ/Em1llxt/i+fc/IlWNtVVjZYWSxkG0kLgQeDpGtf33Y9/mvTwuKhiIZo78VyZDRaSFbSYQ05yxb5FjrZFKnzFh260IFNV1sVOqQCAEAIAQAgBAJeqy2Aw5YsuMPasJIsmQnhcM9zoiNuWLZohBKo2WsIJVXMskIus7l7DUhWMzSJyMKsdCWKe8NBJNgASTyA1UybRRtWPLHbQdtKsxuv0TL9Cw6AA++4cXGwPpwz9WrH9HhnbtPtP7eC/Nzxq9VylobKlgjijAfGzqjUDESeLtL3OvNfP1Kk51Lxk9fK3d+aDMkiNspsFTK/AHWMYAx4rh0T3Yh1uyVi6asK1KmlK10+FtmtNvBlI5amxH2vSVED4ZY3WhiL8bC4jpC8BsbAPpEuOEDm4K+FdKrGdOcfilazttbVvu018i0YuIzvBs2qFOxodHD1YWOdicMPRnq4ngZDM9hNhoVthqtGNeTlFy1k0rJ3vyX5pd8CzTJW5VU8VLqFuEx4o57tcHNiYx+N7Mub2sAbwEh4AL0sJ2413dZvhd1Zya2fpo33d5Cvax6rI5enKTuWQ1IVlIlCYyoi7hkli6YlGOBaEHUAIAQAgBACAEAlxVZMEKYrkqSNYoYdIVzykaJDD1yzRohsrJl0MvWEzaIgqj1NEJUJEnCFDVxc4FFrEmf9oNUY6GQNydJhiH/AMjgHfduujCQUsRBPZa+i9zmxEssGZHc1gBMlrMNoweWEWF+9X6Vk2snHd+Z5EFfVmk21W9GBhIvwXlYWj1j1InLKyj2NvFG9zonYowXGRr49YXuPXOhGEkk3II6zgRZepiMDOmlUjaWlmn+5cPPhpromtTSMmzXwUJc9ksk76gM60Q6gia61sYbGAHOsTYkm18rLzKmMlCLpxhlvvvfw12NsrJG1K1kTDJK5rWDXFxvwA4k8hquWnCpWmowTb/PTxJcHuyPuXs8h76ox9D0jRHFHYNLYw4uxPaNHPJuRwAbxuvfoNpqClmtq3zemi7ltfi7vaxaFOyuzYNqSvRVZhwHZZwQtZVVJFVBoTE9RCQkiRj5LozcilhbXKybIsPNK1TKnVIBACAEAIDhUMDMjlhORZIhTFcs2axI91z3saiHuWc2Wiholc7bNbDbllNmkRlzlzuRqkJBRNiwAqyYFsUpENmU9pY+Yi/e3+zFK74gLqwf++/+P/kjhxj+AodxqprGNjfYYgSL6G+veqdLUpSm6kOGngefB6jO+rQ1wwO1sANQSchax5ntV+im5J5l5lZpOVjUbC3Bp/k7DLi6U9bpI3PjeDwLXA3Hdot4YmdVupf4f8Wk1bwsdcKascfuUWkltdUi/EiIvPfIGgk9pVamJp8acX629Dojh2+LJuy92KeF4kd0k0rdJJ3mVze1gPVZ4ALkqYidRZNIx5RVk/Hi/M3jh4rXd95o2TBaU6kYqyKumzuNX6wZBYkWsajKOI9DNmt6dTUylDQmxvXZCWhi0ONcrp3KkhoXSlYoKUgEAIAQAgOFQwR5Wrmmi6IMi45GyG3BUZZDLgsZI0Q2QsJGiGZHDmuWckbRTIrpBdc+dXN1F2FNnCt1qIyMViBTrCLD0bbraF5GUmkUHtGoi+juNWuv9prm/wC5dtKPV1YyfHT5p/Y87EyvExu7VSwsYyVoIAtYtxX7bKnSFKopynTfzOGO5E3qbFE9rmRhga5jr2DScLwSGg9y36OdSrBxlK9016p7l1fMexxHqNHYPguSg7UYo9GCI077LCd2dsEMtfdZmlrCw0qyiyraHWOWsZGckOgraLMmhxi2i7FJEiOVdUKnAwlEmxi2a7YXSuYsd6ZadYyLDkb7rSE7lWrDiuQCAEBzENEB1AJc26q4pi5CqYwOIXFXhlVzWDK+V55heNVrz4HXCKZDknaNXAd5XK5VJHQodxXVe3KaP36iFve9oPldWWGrS2iyc8Y7tFLVb60Tf+cHfshzvgFp/pmIl+0n9TSX7kV8u/dP9Bkz+5lv5iFK6Hq8Wl5mka6l2YyfhFjLt9Hn3KZ38b2N+BKuujILtTXkm/Y3jGtLak/NxX3ER7zVTzk2Bne97/g0K/6ShDdyfkl92XWGxD3jFebf2Q87a9SG3kqmRj6kQHrI53wV49UnaEG33v2SMamGcVepNLwXu2VW2tpdJAbVk8hBa4h2EMc1rrkWjY0X4juXXTk3JRlTS+z82ebXVLJ8M23+ckG6tdG9vRyhpwu0eAR5FcPSNGrGWenfXkeYrJljvnSUrYHiJsYc5p9xrRwvmR3LDo6piHXi5SbSfFsvNK+hYbI3mlFNE94DwWi5bfE2wscTTrmNRn2cV0SpRjOVOOlm9/f39T2MJRzwTauu7f09te4vKDbEc46rhdctSEou0kdMqTirx1ROjFlityktiQFuZMLKtrbgXdaoo0OMK3iZyH42rpgtTGTJrSSF2Rk2rGDQpisgyRC1bwRRjy1KggOFyAZksHXQGf343nFFCHXF3ZN4knkBxK5685r4Yb/Q6sNSpyeao9F6vuR5ZL7RK1182AcA65t3gWWLjLjJs9aOET2hGPi235pWt4XGH7z1kg/4kM/YiF/N5KzllW8W/F+yNo9G1Jf9RLwj7tkKprJnjrVVS7ufgHk0BUWVbQj9fqaroqP7qkvKy+xWTUrD72J37Tif6reNWfDTwRf/AErDLWSb8WwjgYNGN8ro5zfE2jgsKldQXp7nX5aC3dkoXeTOkoRvFECapN10RgrHiVsXUUrXGzVu5q3VoxePqrZltsnaAZd79BnYankFyV6LlpE74dINUXOW4xXVLpHl0lyR9EGzI/q34lXpwUI5Yfyz56viZ1ZZpMW3aRZHIxuYe1zSCcxcWu0nPzVHhlOcZPdO/wDZnGo3oT914o5nvEjWuzuL5HwIzXN0jOpRgnTbRnZpm9k3Zo2xlwiY0ht8ZJeWm2rekxAHwXgrpDEyds1+7a/pY6mlYwezquVlPhbZzI3vjHO9y8Z8iL69i+gqwpyrfFo2k/t9Tow2OnR+FbEmmcZAJYnFruNsjccCOPis5pQfVzV0fR0alLExzrR9335+flbc0OxN7XMsyoGX640/iGrfUdq5qmET1p+nH+TGvQcdWvNbea3XzXebilnbI0OY4OadCDdc+VrQ8+StuP4VdRuUzHQxXUCHIW1q1SsUbQ/CVtTkZTROYF2xXE52OMIWsWrlWSguhW4FDqkAgIleQBiOoQFFPtYMa55tZoJJOgAzUTkoq5tThnlY8e2jth9fO6ol0sY4GHRjAcyBpiPE/wBALcWIqNfD6ntdE4SMr1mtNo/dlJWRFpI/P91anK6OzF0nF3Xr+br5jUc5CtKCZjSxck7fnkWtLOx2oz5/2XLOEo7HrQqqavFkqWJo+jcc1jGT5lr3Ib3jIBtlsk+LJtYh1Mx0W9OCOHFYiUdEV8wBXRHQ8KsovVPUYLFe5xum76kuFuTM7ddtysZXu/A6K0bYdW5/YnCjBiMt7RtJAvc4nnMtY0HrHmSbDtzWHW/H1fF/Jc3y8PoeTa2rGPkUj7XAByLWBoBIJPADkD6K/XQht5u4UorY12xt1GyRh+J0bhkHMOfiDcFeJiek5wm42TXJl4RfEtxufM8EPrpSwC5HRtv5knzssKfSFJNuNFJ+L9jXKY2ha4ufSxg4RUukdIdbNZgYCeOZJK9erKKgsRPfIkl46spe6Im1RgBdE7ql5YLHJ4Y1rQ637TXZ8rLfDtzajUWtr+Dbbt6WOqhUnSi5QdmN7MqXOyJOWhVq9OMdUfRdFYqpWi1PhxLrZ+05adxdE4tPEAYmOPHEw5eIse1c7ipb/wA+p018FCprHR/LzXtZm72FvxFIA2oHQu0xE3jJ0976J7HW7Lqjpctfr6HiYjC1KL1WnPh68PP5mtABFxmCsspy3ezOoAupRDJUMhXTCTMZIlRDNdUE7mbJbQulbGZ1SAQGc3ilLeKlFomB3+r8NC+xzkc2PwOZ+61ypUjeUTVSywlblYxmymgAX4ADxXm1227n2OHpqnRjBcF/YVMOt8+1RCXI3aUlZlZUU1sxmuqFTgzycTgWvih6DDJCD+b/AN1o0mcEKs4S/L/yTqevPeFhKij1qONjLcccbm4VEraM7u0k0R5orj85rWMrM4MTh3JacPmRXU/r+K1Uzy5YTK/EbcBfQqUYzjHNawsNytz+KjjcuoKVNw5lnsra4YyOJ4GFsrXZjSxufUBceJwuaUqkXq4tHjyg4u7PQqeriNa1wDQHxNwmw95pcHDyw+a+dlGf6az4S1+z+voTFxbuTqnZb2uL6Z7WE6sdcsJ7CM2eRHYsYVqc/hqq/et/5+RdrkUm29oV8bDG/wCTx48i5kjnm3HLA23iV6GHpYS/wuUu6yXzuzOcraGQpaMGmxF7w6Rz3HQXbewvlfO1/FexUqONa1lZJL8/o9fB9FqvSU27EL5DbUlwGQB07Mlr13LQ9Kj0RSg7z+Lu4DsYtpkqyd9z0qcMukVYktJ4H8/krKy4moyZSDkrqKKy5FjsXeKemyjf1P8ALdmz+Eas/hy7Ck4KXvx/nz9Ty6mAhLWCt3cP/ny07j0XdvfGKoIjk+alPutcQA8/6btHaaa9iw6uS71z9+R5Vei6Ts00+T+z2f5dGtZGrKJyNjjWLWMSjZNiYuuEbGbHgtlsUOqQCAzG9kDnQF8YGIcDoc8xcaZXzUolHkG+lZ0lO0aYZQXA6tOB4s4eI7O9RJ6o0fYbKKKoXFKB9bQxSehME/PMLDIdyaew24clZEjEsIdpqtIzaOLEYOFVXW5DkjI/H8VupJnj1aE6T19fcXHNbIqsoXN6GMlDSRMjIKxkmj14TjUWh2WDLXLmEjMzqUE0MmAf+FdTZhLCRaGRDYrTNocSwzjO6ZyWMO7Dz/FE2itejCstVZ8+D8STBtJzAGvv1c2uHA/gsJ4aMm3HjujyK2GdPtK309TQU+/hDLG+K1r815c+hE53T0Ob4lxKaq2pLUlwubOyc7k3iB3r0KeFpYdLu2XedWDwMsRPTbi+Xh3kkPNgOAAAHYBYAeCpbW59pThGEVGOyAwm2qZkWuM4TfVXuhc61x5j8/kKLIkWc9QLquwGXwnl5LRTRWyE4gBbUcQRcHvU24mdRQlHLJXXI027u/M9LZp+ei/y5HdZo/05Tn4Pv3hWXf8Anl7eh4eJ6MvrRfk/s/f1PVt2t5aatHzL+uBd8ThhkZ3t4j6wuO1dMIReqPEnGUJOMlZl8GrTKZilYAgBAQqqjxXuciCLd6Enle/G6+JjiPeGhHEA3APMfBZ1pZVmOijFVHk5nleIjI3BGRHclk9TSNSa+HZoegqs81SVNcDvw2PknaTJzJOSwcT3IYiMldMcVeJve6DCCM/P8Uu1sUnTjUXxEKppbaLaFRM8bFYFxV4en5sMxTluv9wtHBM5KGKnRdnwLCCsXNKke3RxkKiQ+6zjkLdnaqK8TqypjYh5i6tmKdVG+qOmDsCjOQ6KbvYBAfzopcy0aSW4Op2/qN8goU5c2U/SYdu+SPoh6MHTQctAqO250KKirJE+nY0DrOF+xYSbeyKu/AanY0/T9FaLa4Eojvj+t6K6fcSNug7Qr5wJw9qm5IYj2qLE2G3haJmU4XEWUmFraSHYXlpDgSHNN2uaS1zTzY4ZgqLtO6FXC0sRG1RX+q8z0LdP2kSR2jrPnItOnA67O2Zg95v1m6cRxW8Kybs9/wA/LHzuN6NqULyWsefHzX3Xoj1eKVrmhzSHNcAQQbgg5ggjULoPLFAoDqAj1YNskBQ7UgxNIKpLVGkdHoeN70bGs9zgLFc6vT8D0IzhV7a15mUmhIW8ZXOerRcWJikLVLSYo1pU3qWMM1wueULH0GGxaqRux8FZtHoJ32FtPPRVfcXWu5HqKW+fFaQqW0ODFYCNXVaMgkFpzW+kkeG1UoTs9CbTVXNYzp8j2MNjU1aZcUsmLLmuOccp6V7q6HZjh0AKrHULUjunvqrqNi1hhzrnsV7EgfzZCToB4KLoBjtqQptfYq2luMyVDBxV1Tk+BhPF0YdqSI7q9o0K0VCXE5Z9LYeOzuNit5A+St1PNmP+rX7MG/IHVh5HxICKkiJdKTW8LeLSG/lh+r5k/AK/VIxfSsn/AIrzb+iFNe52lz3MPxKi0V/ZX9VVqcfSD+rZLh2VUP8AdY/xwN/Eqjq01v8AcJ4iWzl5uC+l2Wmxd0KupcWR4Qc2ueZH4W8CLtGZ7Be3GymEoya0+S/k5sVVqRg438fjk/8A1X1PXd2tw6eCmZDO1lS8A4nSNxNzJIa1jiQGgG3gus8g1VPA2NrWMa1jGgNa1oDWta0WaGgZAAC1kA4gGnMN+xLgpNpxkHsXJOZtAyW3tl4wSNVkqpoYLaWyxmCLFFK2qOinVsss9UZutoyw56fnVdMKikRVopLMtV9PH39SICWlaOzOeMpUpXRPp57jtWM4Ht4XF3V29SXG66wkrHsUqimh4WtYqngaiZaYEc1MajTMa1CFVWkisliLdNF1RkpHg18PUw7eXWI5T1RGh8FE6ae5fDYxx21XL2JzdpNIzK53Qd9D044+g1fMJdtFgGWfkpVCT3K1OkqEFe9yO7a3Jo8TdaLDc2cM+ml+2Pq/ZDT9qP8A1rdw/urrDx5HPLpio+KXhG/1f2GxJI/TpHdw/AK+SMeRh+sr1NnN+Fl9EOs2dK7/AJZ/icmaK/ozyVJ7x/7pP3JcO70x+i0dzS74qHURZUmv8V5X+pYw7nzO/W8g1U61Fn3zfkkiwp9wnn3j5u/BV638sVbp8bvzf8FjD7PGcXD4qvWSfElSpL9iLSj9n8A1JPol2+Jb9Vl7KsaPZu51Oy1mXV400YzxlR8R/bQgjdHTB0cJkBdLI54jMcIyOBxOUjyQ1uhAxuGbVuoI5JVZviXFFWU8bWsgYS0ABvQxPcywyAD2tw+qvZFG2y0ifcAkFt+Btcd9iQpIFoAQCXKsgiJUN5rhrLiaxKDaFMeGYXE5G8TKbX2de9xlzUxqmltDLVuz+Dh3FbKfFF6U3AzG0Nmlh0y/Oi7KVZS0ZapRjJZoent7Facl0bnE04bEqnqtAfNZTgenhMc1aLfmW8M4dYHLtXHKDjqj6CnUUh1p4KnebCJ6cH+qtGbRSUIzVpFLVw4SbEWXbTldanzGPw3VVHkasO0OyJZgSwZAX0J8g0ElXzq9kcKw82s0nbxv9kW9JudIWgvOEnhr3KsptGlOhStebd+4safcocST6LF1u81UaEdo38WW9JupEzl4D+qo6ty3WJdlJeRaRbFjHAlR1rKupJkpsUDP1Ae0j+qhuTKOQ/HUt+iHdmFjiPPDZVsyGx+PGdIn95LAP5r+ilRKNi3Ne33uiZ2ukPqC0fFXUCuYWx/+pi/c08sn3m4grxp9xVzFNfKDZsFdMDxxU1O0ebmSei2UUijkx8bPqnn/AISnDba1FXNUH/p9GW/eWisUFbpbMkEk8pdTtDpejwwwYBan+bIa4vNhj6The5OegFiDXoAQAgBAcKrJAjytXPNcy6IE8Vl5laFmbwZTV9FcXHkuPNqboyu06K18sltCfMtYp5qQEWOY4HktlLiWg3F3Rk9sbKMZJAyK76FdSVmaVKSqfFHfiuf8lM9ll1pnBOm1qh+nqLaqk4XO7CYyUbKT0LenqQRmuOcGj6OlXjUV0dqZSG/BRCN2TWqdXBy48CnsXEDmu3sq58rUbqyUed3+eZ6V7LzG9skRHWAD292jh4G3mqyWhlVk9EtjX1FEAuWUSikV8sLjbDYc7tLr92YsqpF7i49lyO1Lu7Jvq0A+qsk+CIckh6PYJPvMBHKR2I/7vir5XzKZ0WEGyMPFoHINPocVvRW6tFesY+KFg1e7za31aAfVXyxRF2zro4ePW/aJf/MSmZIjUVDNGzJjQP2QG/BRnRKiwl23Ez33Mb+04N+KlSDjYQN4o/ohz/3cckg82NIVlIrYmRbYkd7tNM7kfm2DxxyBw8leMirRzdgyDp2PjaxrJpHAh5eXOnd8ocLYAAB0wGROYPJalS9QAgBACAEAlzbqso3JTI08K5KtAvGRWyxLy61C2x0QmVNfQYtAuJSy7nQmZeuoiwk2y5LohUvuWK6SnDhYi4+C0UraiLad0ZTbeyDGcTRdpXoUMRmVmbtKpqt+K5/yUT4uIXapHHOhxiKhmISUbmuHxMqTHpqi4ss4wszrxON6yNjmyheZoKtV7DPLpytVfgbD2fTiOvtewJe3wLHO+LQqtqyYqbPxPXKmaDUuJ7lEpQOdKRAftOJt8LfP+6zzx4I0yN7lXXb04LENxN+kY7PczkSwZka3tpy5LyewcUhyHa7pGh0eJ7XC7S0ZEHQhzrAhU+JbhZRzHO7Rn2nW/lBU2ZOhFkqbHC6ogaf1bguz5DHf0VsjDkhbADliqn9jIHgfb6ID7ysqbKOQ4yiJuBR1Dxzmljw+TpXEfZV8neVzD1Ns6rF+jpaKHkTJJIfFrImD7ytkRGYf/wAA2g/3q+OL9xSMB+1M9/wV1FcirZx24rnn57ae0n82smZC0+EbArpFRGztxqZs0jXvq3kFj2YquozY5oF3YXjEcbH+GFSDasbYADhlzQHUAIAQAgBAcIQEWeJcVelpdGkZFdPEvHr0eKOqnMrKujD+Ga4buLOlMzNdQFjrjTkumFTNuRaxBlpw8EWy5LVSaLpcUZPbexCw4maL0KGJvpI3TzPTf6mfkivpkeIXcnYxqUVPWO/FEV+q0R507qRJ2afnMXLNUq9mwpO8mzR7mUzpKppGpxv8LW//AEasqvZt4F2+J6k3YJObidNMTrfZvZZqDsZuaJEG7zBnhb4NAVlTfEjOWMWzQNG+asqaIc2Z3aNIKKdj8TmUtRJ0crGnCIp5P0crSM2te7quAIGJwdxJWtropcvDsyD6TWvI4yXlP2n3KpcsSo3sYLNFhyGQ9EuhZijWgcAFGcixDl3hjabGWMHlibfyGZTOxlGH7xjgJXd0bx95wA9Uzlsokbald7sLr8OkkY0fcLz6KOsJyEimqap3CBn/AFJv+2rqRVoVtPY078MwmeZYvdZFana9hIxxuJLjmBcXOrW30W6M2Zl++lTBUNiIMocwyhkvRiTAHYXgvitgc03GGRgzFr6rKpNw1ex0UKMa3wx7X5+fc3+xdqsqoWzR3wuuLHVpabOa4cCCCD3LSMrq5hKLi7MnKxUEAIAQAgAhGrghVEHkvPr0bao1hIrpol5NahxR1QqFfVUwdquKzizpTM/V0JYbjRbwnfcPuIssAcPiFpFjUxu8Owi042DvXpYfEftkbJufdJGVqG56Z8V6MXocOJi5SvbX8/PI5SuOKw+l1fMqZpbvgctO+a3M9U9mdB1pZbZC0LfDrSEeOEfwLGTuaVHqehT7Raz3ixvAXIHxU5zGxFk2639Y/wALXO9WhQ5slRIsu2+Qefsj0c4FUdTvLqBRb21Bno6iMtGcbiOsb3YMbcsOt2jikKizIODsGx9syzU8UlxdzGk2bnitZ2ZJGoPBVm8smi0VdXJTWSP1dIfHD/JZVvJhpIfj2CX6x3PNwxHzdcqcs2UukSpNntiHzkkcY+s9rAPMqyoviTn5EX/FqBmtSx/7oOm/+tpVuriu0y0VUn2Yt+Go3LvlRx/o4ppe0BkY8RI4O9FDqUlxOmPR+Kn+23p7lbVe0l7TaOGCO+mN5e77AAv4FFXv2Yv0NH0ao/7tSK8/tp9SMdt7Vq8mNqMJyPRR/JW9+OXr27WuVs1Z93z+hR0sHDjKXh8K+evoTtkbmVhDg7o4GyWMmEmSR9uL5H5k94Kq6VSe7v46fJErE0KesI2fdq/V+zPQNhbJZSwtijHVbfxJN3EniSSTftXXCOVWPNqTzyuWCsUBACAEAIAQHCLqGrgg1NPbNefXoW1RtCZXyRLyqtE6YzIk8AOoXG4tM3UirqNnWzGnJXjNvRlrkR9GJAcv7rpgyjZitv7s6uYMxnZejRquO+xoqiqK09+D/OBiRdsgys4HQ8D2r0NJROGzjW0Vny7z2/YFGYqWNrCcOEG/MuzcT2kknxXGm5K5MoZZZRqrro2fpJ4297238rqLNkqLK+beClbrNi/YY9/q0KMprHDVHsvk39EyK/eqnHuxzv7g1v8AO4KbLizZYCu9ov0t9Whmo3rbYgUwzFryTYNexsbr+aRlDv8AJF30bXW9l4v+yh3f3sfT00cTXU7cGIXfG6R+byf8xoGvJdFS+bSNzkoUKcoKU6qj3bv6kk77VMptHPM76tPCwfCMu9VW1Xkl4muXAx3nKXgvf3Ho6TaVRmKetff/ADppI2582PeB6KGp8ZLyQ67Bx7NNv/lK3v8AQn0Hs7rnG5ZSQdvvv+60fFOqT3bfyH69Q7FOEfK/sX9J7Lnn9PWPPZFG1nq/EVZYeHL8+RWXSld/ut4JL3Lyi9nNEzNzHyn/AFHvcPsXw+i1VKKOWeLqz3k/Vv8Ag0Oz9j08AtDDFGPqMa34BaZUc+Zk2ysQdQAgBACAEAIAQAgBAcIUNXBCqKe2YXBXoW1RrCZDliXnVaKZvGdiMY1xKm0zfMNijHBdEEVchmt2QHi41Hquyk+ZlJnnW/O6rWQyVADgWWLg0X4gXPIC9yeAuuyk2pJLZlpVYyp2lutmjIxbcLmNYQXEZCwDr911aWHlfR6HfR6Swygusp3lx0WvfqWNHsPaE4vFRygHQvHRjwxlvomSmu1IS6amtKVNL5+xdUvs12k+2J9PEON3lxHg1hHqp/8Ax4HNPpXGS/dbwSLil9kbz+mrnd0UeH7xf/tUpwW0Uc08XXn2pv1f2Laj9k9C39IZ5j9eTD4fNhvxR1ZLY52r6sjeznd+l/8AWMkp4nyU9ZNG1z2B7hGLGOxdfhdKknpqEeiQxNaLNaGjk0ADyCyRI81XIFBaICloip0KxB1WAIAQAgBACAEAIAQAgBACACEBHlg5LlqYe+qLqREkgXn1KGprGYlsShUmS5CzHktHTdiuYYMZvdYOM0aXiUG8G59PWWc5vRzN9yaL5t7TqDce9Y556cLLWlXqxfNFZRizQ7LoHsiYx8jpXNABkfbE63F1sr9q2VFzd1oUzW0JzYrLaNC25XNcCrWsQIVGSYKkm+R7dmjdlHtCNkkZ4dLE22HvNpPFzOau1mpruI4noACzRItquiBQWkUGKC1RUUrEApAIAQAgBACAEAIAQAgBACAEAIDhaocU9wI6ELPqok3Z1sYCsoJC4otClxT3IuNmAclm6EHwJzMW1tleMFFaC5xwRoIbcFm0WEYVm4sXM9vvuqK+ABpwTxO6SCTMYXjgSM7Gw00IB4K8E0wyp3W36GP5JtEfJqtlmkv6rJeAc13ugnyP0SdBLpEXN8wK6pkXFWV1FIg6lgCkAgBACAEAIAQAgBACAEAIAQAgBACAEAIAQAgBACA5ZRYBZLA6pBT7x7sU1czDURh1vdeOq9n7LxmO7Q8QgMK/2d7QpP8A27aLg0e7FMSGjyDmH7AQG53VNZ0Fq4RCZriMURu17bCziLDCcyCByvlewAuUAIAQAgBACAEAIAQAgBACAEAIAQAgBACAEAIAQAgBACAEAIAQAgBACAEAIAQAgBACAEAIAQAgBACAEAIAQAgBACAEAIAQAgBACAEAIAQAgBACAEAIAQAgBACA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" y="3645024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69732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latin typeface="Comic Sans MS" panose="030F0702030302020204" pitchFamily="66" charset="0"/>
              </a:rPr>
              <a:t>Dzień drugi!!!</a:t>
            </a:r>
            <a:endParaRPr lang="pl-PL" sz="9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47389"/>
            <a:ext cx="4896544" cy="280418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143">
            <a:off x="138987" y="3410552"/>
            <a:ext cx="2844800" cy="2802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67544" y="47667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Comic Sans MS" panose="030F0702030302020204" pitchFamily="66" charset="0"/>
              </a:rPr>
              <a:t>	Dzień drugi był dniem naukowym, więc odbywały się różne konkursy, takie jak:</a:t>
            </a:r>
            <a:endParaRPr lang="pl-PL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21043130">
            <a:off x="152364" y="484188"/>
            <a:ext cx="664984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,,Szkiełko i </a:t>
            </a:r>
            <a:r>
              <a:rPr lang="pl-PL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oko”</a:t>
            </a:r>
            <a:endParaRPr lang="pl-PL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410">
            <a:off x="5364088" y="4221088"/>
            <a:ext cx="2951989" cy="221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272">
            <a:off x="5293281" y="752857"/>
            <a:ext cx="3432043" cy="257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20">
            <a:off x="269511" y="3910059"/>
            <a:ext cx="3480048" cy="26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89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142</Words>
  <Application>Microsoft Office PowerPoint</Application>
  <PresentationFormat>Pokaz na ekranie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Przepływ</vt:lpstr>
      <vt:lpstr>Dni Kultury, Nauki i Sportu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Piątego dnia  w Szydłowicach  odbył się przegląd piosenki  pt. Kraina Łagodności</vt:lpstr>
      <vt:lpstr>Prezentacja programu PowerPoint</vt:lpstr>
      <vt:lpstr>Dziękuję za uwagę:) </vt:lpstr>
    </vt:vector>
  </TitlesOfParts>
  <Company>eSzkola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Dni Kultury, nauki i sportu</dc:title>
  <dc:creator>Nauczyciel /Testy</dc:creator>
  <cp:lastModifiedBy>Krzyś</cp:lastModifiedBy>
  <cp:revision>19</cp:revision>
  <dcterms:created xsi:type="dcterms:W3CDTF">2014-06-18T12:40:00Z</dcterms:created>
  <dcterms:modified xsi:type="dcterms:W3CDTF">2014-06-24T06:26:24Z</dcterms:modified>
</cp:coreProperties>
</file>